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6" r:id="rId2"/>
    <p:sldId id="285" r:id="rId3"/>
    <p:sldId id="284" r:id="rId4"/>
    <p:sldId id="281" r:id="rId5"/>
    <p:sldId id="263" r:id="rId6"/>
    <p:sldId id="264" r:id="rId7"/>
  </p:sldIdLst>
  <p:sldSz cx="12192000" cy="6858000"/>
  <p:notesSz cx="6858000" cy="9144000"/>
  <p:embeddedFontLst>
    <p:embeddedFont>
      <p:font typeface="-윤고딕350" panose="02030504000101010101" pitchFamily="18" charset="-127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맑은 고딕" panose="020B0503020000020004" pitchFamily="50" charset="-127"/>
      <p:regular r:id="rId13"/>
      <p:bold r:id="rId14"/>
    </p:embeddedFont>
    <p:embeddedFont>
      <p:font typeface="-윤고딕330" panose="02030504000101010101" pitchFamily="18" charset="-127"/>
      <p:regular r:id="rId15"/>
    </p:embeddedFont>
    <p:embeddedFont>
      <p:font typeface="페이북 ExtraBold" panose="020B0600000101010101" charset="-127"/>
      <p:bold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D8C"/>
    <a:srgbClr val="444D95"/>
    <a:srgbClr val="DD624A"/>
    <a:srgbClr val="E7D549"/>
    <a:srgbClr val="E8D648"/>
    <a:srgbClr val="13A277"/>
    <a:srgbClr val="1A9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DFDAD1-5A4C-27F4-1ABE-A5D796BE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FF90777-EDBC-4507-75C8-973B2C2D2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B04F19-4F80-AA96-6FF5-4284CA2E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64E-8EAF-48C7-B502-2869679F3CE1}" type="datetimeFigureOut">
              <a:rPr lang="ko-KR" altLang="en-US" smtClean="0"/>
              <a:t>2022-11-08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C6DBF3-C505-92D9-FE21-C11FB911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BF070F-4DF2-D842-AF12-01BE704E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5DA5-1E9C-4A74-8BD9-B1770325AA0B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27A96369-E749-CB35-9004-089B9C4D6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8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CC8392-22E6-7EFB-B942-48C3568B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27C7D12-68DC-E32F-8F20-D5F63B689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0143EE-A0A1-BD25-C974-250DF3E86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64E-8EAF-48C7-B502-2869679F3CE1}" type="datetimeFigureOut">
              <a:rPr lang="ko-KR" altLang="en-US" smtClean="0"/>
              <a:t>2022-11-08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29C36AD-AE7A-015A-A4EB-5E0005BB3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66EB6D-7C70-241A-D42A-F40FAC1A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5DA5-1E9C-4A74-8BD9-B1770325A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0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1F7AC82-4E59-F014-9230-7CF7FED01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414F714-27E3-9C19-9FF8-43A1A0460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48F261-A620-3215-8A02-A873044AA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64E-8EAF-48C7-B502-2869679F3CE1}" type="datetimeFigureOut">
              <a:rPr lang="ko-KR" altLang="en-US" smtClean="0"/>
              <a:t>2022-11-08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1F1B8F-006D-61DA-B7AF-6255936C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1562E1-ECE6-4F8C-6D1A-D6A84A4D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5DA5-1E9C-4A74-8BD9-B1770325A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226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3CFA00-17AF-8460-AB21-EA4AAF3D6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250390-8D78-8EC9-8DA0-71518CAA8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08283-3CB5-ECAA-CDCE-E0E4B6AE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64E-8EAF-48C7-B502-2869679F3CE1}" type="datetimeFigureOut">
              <a:rPr lang="ko-KR" altLang="en-US" smtClean="0"/>
              <a:t>2022-11-08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9026C1-54FF-89BA-FE44-EBEF03EF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F74B69-DC34-7F93-6CFB-D256C23A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5DA5-1E9C-4A74-8BD9-B1770325A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096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6472DF-683E-4919-58E7-0B80F4A3E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C734B73-1E70-BE16-0164-F49F2E717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5B06B5-C606-7AA9-C528-99049EE4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64E-8EAF-48C7-B502-2869679F3CE1}" type="datetimeFigureOut">
              <a:rPr lang="ko-KR" altLang="en-US" smtClean="0"/>
              <a:t>2022-11-08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CD5877-59B4-79AE-AA8B-828CE8C9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7EE958-09FF-36A5-D7FB-A53DF216F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5DA5-1E9C-4A74-8BD9-B1770325A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43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166B34-FB1B-2482-561B-07957199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61D3DE-1AED-F0C9-DC01-968D4FB70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74612C1-61C7-1240-6EEE-0D60CD44E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D176F0F-EF86-6E3B-12FF-30A540A97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64E-8EAF-48C7-B502-2869679F3CE1}" type="datetimeFigureOut">
              <a:rPr lang="ko-KR" altLang="en-US" smtClean="0"/>
              <a:t>2022-11-08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077947-EEC0-5C50-CD5F-749A1DB83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10A9C7C-3870-C7AF-20E2-86E8A46F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5DA5-1E9C-4A74-8BD9-B1770325A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21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C1DFB4-5EDE-F62A-916E-470A993EA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143E02A-6392-C53E-630F-1ADC4A706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1ACCEBF-F750-4FFA-96EC-C3ADFC857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C1FEE9A-2965-78AB-C7EA-20D2C73F2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6998C23-3FA9-DA50-2C5B-A4B74B4E9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848A4CD-8E65-F06C-09FD-64555F233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64E-8EAF-48C7-B502-2869679F3CE1}" type="datetimeFigureOut">
              <a:rPr lang="ko-KR" altLang="en-US" smtClean="0"/>
              <a:t>2022-11-08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92D48B8-7A52-46FD-86CF-8EFBD2617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334DA6D-B9A4-748E-A3FB-0B804BA9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5DA5-1E9C-4A74-8BD9-B1770325A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476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FFF497-D661-E0D6-A193-3B028896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F65A05C-8405-B86E-3E83-8729E449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64E-8EAF-48C7-B502-2869679F3CE1}" type="datetimeFigureOut">
              <a:rPr lang="ko-KR" altLang="en-US" smtClean="0"/>
              <a:t>2022-11-08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F5C3B1D-9430-3135-03DE-D80B5587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2E11A33-7AB7-DCEB-6C6E-2971D1C2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5DA5-1E9C-4A74-8BD9-B1770325A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976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7DBDC19-DBA1-03EF-9833-607EFDF9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64E-8EAF-48C7-B502-2869679F3CE1}" type="datetimeFigureOut">
              <a:rPr lang="ko-KR" altLang="en-US" smtClean="0"/>
              <a:t>2022-11-08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0117D2A-C457-517F-F921-5E0ADEBD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34FA6F-A703-6D61-A41B-2886B212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5DA5-1E9C-4A74-8BD9-B1770325A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36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24CE6D-0DCA-F37C-FB86-146155403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FF5735-B7C7-D63E-503A-E4D51B79C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FCEC8AC-1ACA-2CAE-1EB6-5FD350E4D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5C9B139-98FF-E0A9-53F0-90A6860AB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64E-8EAF-48C7-B502-2869679F3CE1}" type="datetimeFigureOut">
              <a:rPr lang="ko-KR" altLang="en-US" smtClean="0"/>
              <a:t>2022-11-08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1045DEC-DDD4-4BBE-AB01-B787926B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B849EF5-893C-4C26-0BC6-088E3D3E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5DA5-1E9C-4A74-8BD9-B1770325A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43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67B6E5-3363-B969-A573-88487D45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A4A666E-9CD4-68CB-819F-6B90946BD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E58F27-3274-29DF-A956-9FEC7726C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9829D6A-87CD-6627-CC4F-5DA42079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64E-8EAF-48C7-B502-2869679F3CE1}" type="datetimeFigureOut">
              <a:rPr lang="ko-KR" altLang="en-US" smtClean="0"/>
              <a:t>2022-11-08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D9F1BA2-AAC2-3263-F501-0C3D7B7B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4A583C2-6B2C-D0F3-31CC-B05349F8A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5DA5-1E9C-4A74-8BD9-B1770325A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591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E050160-EFE3-A668-2AB8-17C356D0F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B4D9CEB-DE14-D0A6-DC23-215C115B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B7ADE1-1212-1034-E1A0-9B5A23442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AC64E-8EAF-48C7-B502-2869679F3CE1}" type="datetimeFigureOut">
              <a:rPr lang="ko-KR" altLang="en-US" smtClean="0"/>
              <a:t>2022-11-08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F07A05-AE5C-C10B-F676-1B188DF09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200382-E531-EA6B-2CEC-5B4985075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5DA5-1E9C-4A74-8BD9-B1770325AA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36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3A5ABB9-22CF-7284-1398-13D87CB99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6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DCC5B6B-7906-C370-B04D-9B5AE5170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8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B5E4072E-1B43-C545-EC3C-0CD836D80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79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F16A126-6AFF-F737-FCC0-5763022EA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1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7742B572-1BBA-DD1F-0F12-5E005F184960}"/>
              </a:ext>
            </a:extLst>
          </p:cNvPr>
          <p:cNvSpPr/>
          <p:nvPr/>
        </p:nvSpPr>
        <p:spPr>
          <a:xfrm>
            <a:off x="2181170" y="2168039"/>
            <a:ext cx="7829658" cy="3015296"/>
          </a:xfrm>
          <a:prstGeom prst="roundRect">
            <a:avLst>
              <a:gd name="adj" fmla="val 7810"/>
            </a:avLst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444D95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21000" dist="635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EB9A902-B424-FF4F-D0AA-98762AC0FD95}"/>
              </a:ext>
            </a:extLst>
          </p:cNvPr>
          <p:cNvSpPr/>
          <p:nvPr/>
        </p:nvSpPr>
        <p:spPr>
          <a:xfrm>
            <a:off x="2181172" y="2198519"/>
            <a:ext cx="7829657" cy="3059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5400" kern="0" spc="-20" dirty="0">
              <a:solidFill>
                <a:srgbClr val="000000"/>
              </a:solidFill>
              <a:effectLst/>
              <a:latin typeface="페이북 ExtraBold" panose="00000800000000000000" pitchFamily="2" charset="-127"/>
              <a:ea typeface="페이북 ExtraBold" panose="000008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A000C46-9CC1-9E1E-9D40-8F13E45537B5}"/>
              </a:ext>
            </a:extLst>
          </p:cNvPr>
          <p:cNvSpPr/>
          <p:nvPr/>
        </p:nvSpPr>
        <p:spPr>
          <a:xfrm>
            <a:off x="2188791" y="2168039"/>
            <a:ext cx="7829657" cy="3015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 kern="0" spc="-20" dirty="0" err="1" smtClean="0">
                <a:solidFill>
                  <a:srgbClr val="000000"/>
                </a:solidFill>
                <a:effectLst/>
                <a:latin typeface="-윤고딕350" panose="02030504000101010101" pitchFamily="18" charset="-127"/>
                <a:ea typeface="-윤고딕350" panose="02030504000101010101" pitchFamily="18" charset="-127"/>
              </a:rPr>
              <a:t>대학명</a:t>
            </a:r>
            <a:r>
              <a:rPr lang="en-US" altLang="ko-KR" sz="2800" kern="0" spc="-20" dirty="0" smtClean="0">
                <a:solidFill>
                  <a:srgbClr val="000000"/>
                </a:solidFill>
                <a:effectLst/>
                <a:latin typeface="-윤고딕350" panose="02030504000101010101" pitchFamily="18" charset="-127"/>
                <a:ea typeface="-윤고딕350" panose="02030504000101010101" pitchFamily="18" charset="-127"/>
              </a:rPr>
              <a:t>:</a:t>
            </a:r>
          </a:p>
          <a:p>
            <a:pPr marL="0" marR="0" indent="0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 kern="0" spc="-20" dirty="0" err="1" smtClean="0">
                <a:solidFill>
                  <a:srgbClr val="000000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참여분야</a:t>
            </a:r>
            <a:r>
              <a:rPr lang="en-US" altLang="ko-KR" sz="2800" kern="0" spc="-20" dirty="0" smtClean="0">
                <a:solidFill>
                  <a:srgbClr val="000000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:</a:t>
            </a:r>
            <a:endParaRPr lang="en-US" altLang="ko-KR" sz="2800" kern="0" spc="-20" dirty="0" smtClean="0">
              <a:solidFill>
                <a:srgbClr val="000000"/>
              </a:solidFill>
              <a:effectLst/>
              <a:latin typeface="-윤고딕350" panose="02030504000101010101" pitchFamily="18" charset="-127"/>
              <a:ea typeface="-윤고딕350" panose="02030504000101010101" pitchFamily="18" charset="-127"/>
            </a:endParaRPr>
          </a:p>
          <a:p>
            <a:pPr marL="0" marR="0" indent="0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 kern="0" spc="-20" dirty="0" smtClean="0">
                <a:solidFill>
                  <a:srgbClr val="000000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팀 이름</a:t>
            </a:r>
            <a:r>
              <a:rPr lang="en-US" altLang="ko-KR" sz="2800" kern="0" spc="-20" dirty="0" smtClean="0">
                <a:solidFill>
                  <a:srgbClr val="000000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: 0000</a:t>
            </a:r>
          </a:p>
          <a:p>
            <a:pPr marL="0" marR="0" indent="0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 kern="0" spc="-20" dirty="0">
                <a:solidFill>
                  <a:srgbClr val="000000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 </a:t>
            </a:r>
            <a:r>
              <a:rPr lang="en-US" altLang="ko-KR" sz="2800" kern="0" spc="-20" dirty="0" smtClean="0">
                <a:solidFill>
                  <a:srgbClr val="000000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 (</a:t>
            </a:r>
            <a:r>
              <a:rPr lang="ko-KR" altLang="en-US" sz="2800" kern="0" spc="-20" dirty="0" smtClean="0">
                <a:solidFill>
                  <a:srgbClr val="000000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김</a:t>
            </a:r>
            <a:r>
              <a:rPr lang="en-US" altLang="ko-KR" sz="2800" kern="0" spc="-20" dirty="0" smtClean="0">
                <a:solidFill>
                  <a:srgbClr val="000000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00, </a:t>
            </a:r>
            <a:r>
              <a:rPr lang="ko-KR" altLang="en-US" sz="2800" kern="0" spc="-20" dirty="0" smtClean="0">
                <a:solidFill>
                  <a:srgbClr val="000000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이</a:t>
            </a:r>
            <a:r>
              <a:rPr lang="en-US" altLang="ko-KR" sz="2800" kern="0" spc="-20" dirty="0" smtClean="0">
                <a:solidFill>
                  <a:srgbClr val="000000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00, </a:t>
            </a:r>
            <a:r>
              <a:rPr lang="ko-KR" altLang="en-US" sz="2800" kern="0" spc="-20" dirty="0" smtClean="0">
                <a:solidFill>
                  <a:srgbClr val="000000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박</a:t>
            </a:r>
            <a:r>
              <a:rPr lang="en-US" altLang="ko-KR" sz="2800" kern="0" spc="-20" dirty="0" smtClean="0">
                <a:solidFill>
                  <a:srgbClr val="000000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00, </a:t>
            </a:r>
            <a:r>
              <a:rPr lang="ko-KR" altLang="en-US" sz="2800" kern="0" spc="-20" dirty="0" smtClean="0">
                <a:solidFill>
                  <a:srgbClr val="000000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고</a:t>
            </a:r>
            <a:r>
              <a:rPr lang="en-US" altLang="ko-KR" sz="2800" kern="0" spc="-20" dirty="0" smtClean="0">
                <a:solidFill>
                  <a:srgbClr val="000000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00)</a:t>
            </a:r>
          </a:p>
          <a:p>
            <a:pPr marL="0" marR="0" indent="0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 kern="0" spc="-20" dirty="0" smtClean="0">
                <a:solidFill>
                  <a:srgbClr val="000000"/>
                </a:solidFill>
                <a:effectLst/>
                <a:latin typeface="-윤고딕350" panose="02030504000101010101" pitchFamily="18" charset="-127"/>
                <a:ea typeface="-윤고딕350" panose="02030504000101010101" pitchFamily="18" charset="-127"/>
              </a:rPr>
              <a:t>제   목</a:t>
            </a:r>
            <a:r>
              <a:rPr lang="en-US" altLang="ko-KR" sz="2800" kern="0" spc="-20" dirty="0" smtClean="0">
                <a:solidFill>
                  <a:srgbClr val="000000"/>
                </a:solidFill>
                <a:effectLst/>
                <a:latin typeface="-윤고딕350" panose="02030504000101010101" pitchFamily="18" charset="-127"/>
                <a:ea typeface="-윤고딕350" panose="02030504000101010101" pitchFamily="18" charset="-127"/>
              </a:rPr>
              <a:t>:</a:t>
            </a:r>
            <a:endParaRPr lang="ko-KR" altLang="en-US" sz="2800" kern="0" spc="-20" dirty="0">
              <a:solidFill>
                <a:srgbClr val="000000"/>
              </a:solidFill>
              <a:effectLst/>
              <a:latin typeface="-윤고딕350" panose="02030504000101010101" pitchFamily="18" charset="-127"/>
              <a:ea typeface="-윤고딕350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661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027CBE79-D831-CF52-BBD7-65731B679CF7}"/>
              </a:ext>
            </a:extLst>
          </p:cNvPr>
          <p:cNvSpPr/>
          <p:nvPr/>
        </p:nvSpPr>
        <p:spPr>
          <a:xfrm>
            <a:off x="521181" y="1338046"/>
            <a:ext cx="11281613" cy="1039394"/>
          </a:xfrm>
          <a:prstGeom prst="roundRect">
            <a:avLst>
              <a:gd name="adj" fmla="val 7810"/>
            </a:avLst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rgbClr val="1A9E79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21000" dist="635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4BA4371-D30C-4E4F-3FF2-3BA2878BFF97}"/>
              </a:ext>
            </a:extLst>
          </p:cNvPr>
          <p:cNvSpPr/>
          <p:nvPr/>
        </p:nvSpPr>
        <p:spPr>
          <a:xfrm>
            <a:off x="2181172" y="2198519"/>
            <a:ext cx="7829657" cy="3059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5400" kern="0" spc="-20" dirty="0">
              <a:solidFill>
                <a:srgbClr val="000000"/>
              </a:solidFill>
              <a:effectLst/>
              <a:latin typeface="페이북 ExtraBold" panose="00000800000000000000" pitchFamily="2" charset="-127"/>
              <a:ea typeface="페이북 ExtraBold" panose="000008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74795B-569C-180B-8959-EC9F1E1A2866}"/>
              </a:ext>
            </a:extLst>
          </p:cNvPr>
          <p:cNvSpPr/>
          <p:nvPr/>
        </p:nvSpPr>
        <p:spPr>
          <a:xfrm>
            <a:off x="671825" y="1265303"/>
            <a:ext cx="7829657" cy="1112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0">
              <a:lnSpc>
                <a:spcPct val="130000"/>
              </a:lnSpc>
            </a:pPr>
            <a:r>
              <a:rPr lang="ko-KR" altLang="en-US" sz="2400" kern="0" spc="-20" dirty="0" smtClean="0">
                <a:solidFill>
                  <a:srgbClr val="000000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제    목</a:t>
            </a:r>
            <a:r>
              <a:rPr lang="en-US" altLang="ko-KR" sz="2400" kern="0" spc="-20" dirty="0">
                <a:solidFill>
                  <a:srgbClr val="000000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:</a:t>
            </a:r>
            <a:endParaRPr lang="ko-KR" altLang="en-US" sz="2400" kern="0" spc="-20" dirty="0">
              <a:solidFill>
                <a:srgbClr val="000000"/>
              </a:solidFill>
              <a:latin typeface="-윤고딕350" panose="02030504000101010101" pitchFamily="18" charset="-127"/>
              <a:ea typeface="-윤고딕350" panose="02030504000101010101" pitchFamily="18" charset="-127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27CBE79-D831-CF52-BBD7-65731B679CF7}"/>
              </a:ext>
            </a:extLst>
          </p:cNvPr>
          <p:cNvSpPr/>
          <p:nvPr/>
        </p:nvSpPr>
        <p:spPr>
          <a:xfrm>
            <a:off x="521182" y="2573657"/>
            <a:ext cx="5541994" cy="3545325"/>
          </a:xfrm>
          <a:prstGeom prst="roundRect">
            <a:avLst>
              <a:gd name="adj" fmla="val 7810"/>
            </a:avLst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rgbClr val="1A9E79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21000" dist="635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27CBE79-D831-CF52-BBD7-65731B679CF7}"/>
              </a:ext>
            </a:extLst>
          </p:cNvPr>
          <p:cNvSpPr/>
          <p:nvPr/>
        </p:nvSpPr>
        <p:spPr>
          <a:xfrm>
            <a:off x="6260800" y="2573657"/>
            <a:ext cx="5541994" cy="3545325"/>
          </a:xfrm>
          <a:prstGeom prst="roundRect">
            <a:avLst>
              <a:gd name="adj" fmla="val 7810"/>
            </a:avLst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rgbClr val="1A9E79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21000" dist="635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E74795B-569C-180B-8959-EC9F1E1A2866}"/>
              </a:ext>
            </a:extLst>
          </p:cNvPr>
          <p:cNvSpPr/>
          <p:nvPr/>
        </p:nvSpPr>
        <p:spPr>
          <a:xfrm>
            <a:off x="671826" y="2533069"/>
            <a:ext cx="5222538" cy="1112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0">
              <a:lnSpc>
                <a:spcPct val="130000"/>
              </a:lnSpc>
            </a:pPr>
            <a:r>
              <a:rPr lang="ko-KR" altLang="en-US" sz="2400" kern="0" spc="-20" dirty="0" smtClean="0">
                <a:solidFill>
                  <a:srgbClr val="0000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내용 설명</a:t>
            </a:r>
            <a:r>
              <a:rPr lang="en-US" altLang="ko-KR" sz="2400" kern="0" spc="-20" dirty="0" smtClean="0">
                <a:solidFill>
                  <a:srgbClr val="0000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:</a:t>
            </a:r>
            <a:endParaRPr lang="ko-KR" altLang="en-US" sz="2400" kern="0" spc="-20" dirty="0">
              <a:solidFill>
                <a:srgbClr val="000000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E74795B-569C-180B-8959-EC9F1E1A2866}"/>
              </a:ext>
            </a:extLst>
          </p:cNvPr>
          <p:cNvSpPr/>
          <p:nvPr/>
        </p:nvSpPr>
        <p:spPr>
          <a:xfrm>
            <a:off x="6326746" y="2488230"/>
            <a:ext cx="1959125" cy="1112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0">
              <a:lnSpc>
                <a:spcPct val="130000"/>
              </a:lnSpc>
            </a:pPr>
            <a:r>
              <a:rPr lang="ko-KR" altLang="en-US" sz="2400" kern="0" spc="-20" dirty="0" err="1" smtClean="0">
                <a:solidFill>
                  <a:srgbClr val="0000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대표사진</a:t>
            </a:r>
            <a:r>
              <a:rPr lang="ko-KR" altLang="en-US" sz="2400" kern="0" spc="-20" dirty="0" smtClean="0">
                <a:solidFill>
                  <a:srgbClr val="0000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en-US" altLang="ko-KR" sz="2400" kern="0" spc="-20" dirty="0" smtClean="0">
                <a:solidFill>
                  <a:srgbClr val="0000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1</a:t>
            </a:r>
            <a:endParaRPr lang="ko-KR" altLang="en-US" sz="2400" kern="0" spc="-20" dirty="0">
              <a:solidFill>
                <a:srgbClr val="000000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5382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33</Words>
  <Application>Microsoft Office PowerPoint</Application>
  <PresentationFormat>와이드스크린</PresentationFormat>
  <Paragraphs>8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-윤고딕350</vt:lpstr>
      <vt:lpstr>Calibri</vt:lpstr>
      <vt:lpstr>맑은 고딕</vt:lpstr>
      <vt:lpstr>-윤고딕330</vt:lpstr>
      <vt:lpstr>Arial</vt:lpstr>
      <vt:lpstr>페이북 ExtraBold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김지영</dc:creator>
  <cp:lastModifiedBy>user2</cp:lastModifiedBy>
  <cp:revision>21</cp:revision>
  <dcterms:created xsi:type="dcterms:W3CDTF">2022-11-01T05:55:11Z</dcterms:created>
  <dcterms:modified xsi:type="dcterms:W3CDTF">2022-11-08T12:37:01Z</dcterms:modified>
</cp:coreProperties>
</file>